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339933"/>
    <a:srgbClr val="0099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584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0A0C-B790-4A13-882F-199EFCD6D73F}" type="datetimeFigureOut">
              <a:rPr lang="en-GB" smtClean="0"/>
              <a:t>04/05/2025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62BB-22C8-4564-B57A-939395FC1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155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0A0C-B790-4A13-882F-199EFCD6D73F}" type="datetimeFigureOut">
              <a:rPr lang="en-GB" smtClean="0"/>
              <a:t>04/05/2025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62BB-22C8-4564-B57A-939395FC1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0A0C-B790-4A13-882F-199EFCD6D73F}" type="datetimeFigureOut">
              <a:rPr lang="en-GB" smtClean="0"/>
              <a:t>04/05/2025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62BB-22C8-4564-B57A-939395FC1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163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0A0C-B790-4A13-882F-199EFCD6D73F}" type="datetimeFigureOut">
              <a:rPr lang="en-GB" smtClean="0"/>
              <a:t>04/05/2025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62BB-22C8-4564-B57A-939395FC1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0A0C-B790-4A13-882F-199EFCD6D73F}" type="datetimeFigureOut">
              <a:rPr lang="en-GB" smtClean="0"/>
              <a:t>04/05/2025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62BB-22C8-4564-B57A-939395FC1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869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0A0C-B790-4A13-882F-199EFCD6D73F}" type="datetimeFigureOut">
              <a:rPr lang="en-GB" smtClean="0"/>
              <a:t>04/05/2025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62BB-22C8-4564-B57A-939395FC1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79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0A0C-B790-4A13-882F-199EFCD6D73F}" type="datetimeFigureOut">
              <a:rPr lang="en-GB" smtClean="0"/>
              <a:t>04/05/2025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62BB-22C8-4564-B57A-939395FC1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637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0A0C-B790-4A13-882F-199EFCD6D73F}" type="datetimeFigureOut">
              <a:rPr lang="en-GB" smtClean="0"/>
              <a:t>04/05/2025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62BB-22C8-4564-B57A-939395FC1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22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0A0C-B790-4A13-882F-199EFCD6D73F}" type="datetimeFigureOut">
              <a:rPr lang="en-GB" smtClean="0"/>
              <a:t>04/05/2025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62BB-22C8-4564-B57A-939395FC1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132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0A0C-B790-4A13-882F-199EFCD6D73F}" type="datetimeFigureOut">
              <a:rPr lang="en-GB" smtClean="0"/>
              <a:t>04/05/2025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62BB-22C8-4564-B57A-939395FC1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486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0A0C-B790-4A13-882F-199EFCD6D73F}" type="datetimeFigureOut">
              <a:rPr lang="en-GB" smtClean="0"/>
              <a:t>04/05/2025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62BB-22C8-4564-B57A-939395FC1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859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E0A0C-B790-4A13-882F-199EFCD6D73F}" type="datetimeFigureOut">
              <a:rPr lang="en-GB" smtClean="0"/>
              <a:t>04/05/2025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862BB-22C8-4564-B57A-939395FC1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55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ecretary@fodsc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wimming.org/library/11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9810916-6288-E1A4-3F1E-8522D3853339}"/>
              </a:ext>
            </a:extLst>
          </p:cNvPr>
          <p:cNvSpPr/>
          <p:nvPr/>
        </p:nvSpPr>
        <p:spPr>
          <a:xfrm rot="5400000">
            <a:off x="6195625" y="-2215475"/>
            <a:ext cx="314960" cy="5039381"/>
          </a:xfrm>
          <a:prstGeom prst="rect">
            <a:avLst/>
          </a:pr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AF1CF90-CCD9-9673-C36B-0E0B9A24387E}"/>
              </a:ext>
            </a:extLst>
          </p:cNvPr>
          <p:cNvSpPr/>
          <p:nvPr/>
        </p:nvSpPr>
        <p:spPr>
          <a:xfrm>
            <a:off x="9405561" y="1116474"/>
            <a:ext cx="314960" cy="5039381"/>
          </a:xfrm>
          <a:prstGeom prst="rect">
            <a:avLst/>
          </a:pr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54A6720-DA0D-0F3D-2462-8C932106A6E1}"/>
              </a:ext>
            </a:extLst>
          </p:cNvPr>
          <p:cNvGrpSpPr/>
          <p:nvPr/>
        </p:nvGrpSpPr>
        <p:grpSpPr>
          <a:xfrm>
            <a:off x="8025071" y="100259"/>
            <a:ext cx="1772570" cy="1701953"/>
            <a:chOff x="5113138" y="214592"/>
            <a:chExt cx="1772570" cy="170195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4697F25-4554-EE13-6147-E925AEBE4F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13138" y="261068"/>
              <a:ext cx="1695450" cy="1571625"/>
            </a:xfrm>
            <a:prstGeom prst="rect">
              <a:avLst/>
            </a:prstGeom>
          </p:spPr>
        </p:pic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BD207AF1-912F-8C8D-FB01-BBC96AB95600}"/>
                </a:ext>
              </a:extLst>
            </p:cNvPr>
            <p:cNvSpPr/>
            <p:nvPr/>
          </p:nvSpPr>
          <p:spPr>
            <a:xfrm>
              <a:off x="5121565" y="214592"/>
              <a:ext cx="1764143" cy="1701953"/>
            </a:xfrm>
            <a:prstGeom prst="donut">
              <a:avLst>
                <a:gd name="adj" fmla="val 6137"/>
              </a:avLst>
            </a:prstGeom>
            <a:solidFill>
              <a:schemeClr val="accent3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2653DC91-A9B1-3B3C-A9D7-CF9C19129859}"/>
              </a:ext>
            </a:extLst>
          </p:cNvPr>
          <p:cNvSpPr txBox="1"/>
          <p:nvPr/>
        </p:nvSpPr>
        <p:spPr>
          <a:xfrm>
            <a:off x="1920240" y="474949"/>
            <a:ext cx="5139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latin typeface="Agency FB" panose="020B0503020202020204" pitchFamily="34" charset="0"/>
              </a:rPr>
              <a:t>Your Club needs you!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BB49D72-3A4B-9425-C064-2CEC56A7EEF5}"/>
              </a:ext>
            </a:extLst>
          </p:cNvPr>
          <p:cNvSpPr/>
          <p:nvPr/>
        </p:nvSpPr>
        <p:spPr>
          <a:xfrm rot="5400000">
            <a:off x="2472648" y="4074380"/>
            <a:ext cx="314960" cy="5039381"/>
          </a:xfrm>
          <a:prstGeom prst="rect">
            <a:avLst/>
          </a:pr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C783A8-CFE0-7DF3-DDB6-C6335DD9FDDE}"/>
              </a:ext>
            </a:extLst>
          </p:cNvPr>
          <p:cNvSpPr/>
          <p:nvPr/>
        </p:nvSpPr>
        <p:spPr>
          <a:xfrm>
            <a:off x="105831" y="1526227"/>
            <a:ext cx="314960" cy="5039381"/>
          </a:xfrm>
          <a:prstGeom prst="rect">
            <a:avLst/>
          </a:pr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6AE465-72CB-18DC-D81C-09F962684934}"/>
              </a:ext>
            </a:extLst>
          </p:cNvPr>
          <p:cNvSpPr txBox="1"/>
          <p:nvPr/>
        </p:nvSpPr>
        <p:spPr>
          <a:xfrm>
            <a:off x="429218" y="1468306"/>
            <a:ext cx="9342622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gency FB" panose="020B0503020202020204" pitchFamily="34" charset="0"/>
              </a:rPr>
              <a:t>Our Chair has completed his term, and our Treasurer is retiring so we are </a:t>
            </a:r>
            <a:br>
              <a:rPr lang="en-GB" sz="2400" dirty="0">
                <a:latin typeface="Agency FB" panose="020B0503020202020204" pitchFamily="34" charset="0"/>
              </a:rPr>
            </a:br>
            <a:r>
              <a:rPr lang="en-GB" sz="2400" dirty="0">
                <a:latin typeface="Agency FB" panose="020B0503020202020204" pitchFamily="34" charset="0"/>
              </a:rPr>
              <a:t>looking for volunteers to take on the roles – we have plenty of people to provide </a:t>
            </a:r>
            <a:br>
              <a:rPr lang="en-GB" sz="2400" dirty="0">
                <a:latin typeface="Agency FB" panose="020B0503020202020204" pitchFamily="34" charset="0"/>
              </a:rPr>
            </a:br>
            <a:r>
              <a:rPr lang="en-GB" sz="2400" dirty="0">
                <a:latin typeface="Agency FB" panose="020B0503020202020204" pitchFamily="34" charset="0"/>
              </a:rPr>
              <a:t>help and share the load, but named Executive Officers are important to the governance </a:t>
            </a:r>
            <a:br>
              <a:rPr lang="en-GB" sz="2400" dirty="0">
                <a:latin typeface="Agency FB" panose="020B0503020202020204" pitchFamily="34" charset="0"/>
              </a:rPr>
            </a:br>
            <a:r>
              <a:rPr lang="en-GB" sz="2400" dirty="0">
                <a:latin typeface="Agency FB" panose="020B0503020202020204" pitchFamily="34" charset="0"/>
              </a:rPr>
              <a:t>of our great team.</a:t>
            </a:r>
          </a:p>
          <a:p>
            <a:endParaRPr lang="en-GB" sz="2400" dirty="0">
              <a:latin typeface="Agency FB" panose="020B0503020202020204" pitchFamily="34" charset="0"/>
            </a:endParaRPr>
          </a:p>
          <a:p>
            <a:r>
              <a:rPr lang="en-GB" sz="2400" dirty="0">
                <a:latin typeface="Agency FB" panose="020B0503020202020204" pitchFamily="34" charset="0"/>
              </a:rPr>
              <a:t>The AGM is on </a:t>
            </a:r>
            <a:r>
              <a:rPr lang="en-GB" sz="2400" b="1" dirty="0">
                <a:latin typeface="Agency FB" panose="020B0503020202020204" pitchFamily="34" charset="0"/>
              </a:rPr>
              <a:t>Wednesday 4</a:t>
            </a:r>
            <a:r>
              <a:rPr lang="en-GB" sz="2400" b="1" baseline="30000" dirty="0">
                <a:latin typeface="Agency FB" panose="020B0503020202020204" pitchFamily="34" charset="0"/>
              </a:rPr>
              <a:t>th</a:t>
            </a:r>
            <a:r>
              <a:rPr lang="en-GB" sz="2400" b="1" dirty="0">
                <a:latin typeface="Agency FB" panose="020B0503020202020204" pitchFamily="34" charset="0"/>
              </a:rPr>
              <a:t> June from 6pm </a:t>
            </a:r>
            <a:r>
              <a:rPr lang="en-GB" sz="2400" dirty="0">
                <a:latin typeface="Agency FB" panose="020B0503020202020204" pitchFamily="34" charset="0"/>
              </a:rPr>
              <a:t>for one hour</a:t>
            </a:r>
            <a:r>
              <a:rPr lang="en-GB" sz="2400" b="1" dirty="0">
                <a:latin typeface="Agency FB" panose="020B0503020202020204" pitchFamily="34" charset="0"/>
              </a:rPr>
              <a:t> </a:t>
            </a:r>
            <a:r>
              <a:rPr lang="en-GB" sz="2400" dirty="0">
                <a:latin typeface="Agency FB" panose="020B0503020202020204" pitchFamily="34" charset="0"/>
              </a:rPr>
              <a:t>and all members are invited </a:t>
            </a:r>
            <a:br>
              <a:rPr lang="en-GB" sz="2400" dirty="0">
                <a:latin typeface="Agency FB" panose="020B0503020202020204" pitchFamily="34" charset="0"/>
              </a:rPr>
            </a:br>
            <a:r>
              <a:rPr lang="en-GB" sz="2400" dirty="0">
                <a:latin typeface="Agency FB" panose="020B0503020202020204" pitchFamily="34" charset="0"/>
              </a:rPr>
              <a:t>to attend – it will be in The Studio next to the gym at Freedom Leisure at Cinderford and </a:t>
            </a:r>
            <a:br>
              <a:rPr lang="en-GB" sz="2400" dirty="0">
                <a:latin typeface="Agency FB" panose="020B0503020202020204" pitchFamily="34" charset="0"/>
              </a:rPr>
            </a:br>
            <a:r>
              <a:rPr lang="en-GB" sz="2400" dirty="0">
                <a:latin typeface="Agency FB" panose="020B0503020202020204" pitchFamily="34" charset="0"/>
              </a:rPr>
              <a:t>there will be a Zoom link available.</a:t>
            </a:r>
          </a:p>
          <a:p>
            <a:endParaRPr lang="en-GB" sz="2400" dirty="0">
              <a:latin typeface="Agency FB" panose="020B0503020202020204" pitchFamily="34" charset="0"/>
            </a:endParaRPr>
          </a:p>
          <a:p>
            <a:r>
              <a:rPr lang="en-GB" sz="2400" dirty="0">
                <a:latin typeface="Agency FB" panose="020B0503020202020204" pitchFamily="34" charset="0"/>
              </a:rPr>
              <a:t>Please let the Secretary know of any nominations for the Committee roles (especially the </a:t>
            </a:r>
            <a:br>
              <a:rPr lang="en-GB" sz="2400" dirty="0">
                <a:latin typeface="Agency FB" panose="020B0503020202020204" pitchFamily="34" charset="0"/>
              </a:rPr>
            </a:br>
            <a:r>
              <a:rPr lang="en-GB" sz="2400" dirty="0">
                <a:latin typeface="Agency FB" panose="020B0503020202020204" pitchFamily="34" charset="0"/>
              </a:rPr>
              <a:t>Exec Officer roles) by 13</a:t>
            </a:r>
            <a:r>
              <a:rPr lang="en-GB" sz="2400" baseline="30000" dirty="0">
                <a:latin typeface="Agency FB" panose="020B0503020202020204" pitchFamily="34" charset="0"/>
              </a:rPr>
              <a:t>th</a:t>
            </a:r>
            <a:r>
              <a:rPr lang="en-GB" sz="2400" dirty="0">
                <a:latin typeface="Agency FB" panose="020B0503020202020204" pitchFamily="34" charset="0"/>
              </a:rPr>
              <a:t> May 2025 via email or text: </a:t>
            </a:r>
            <a:r>
              <a:rPr lang="en-GB" sz="2400" dirty="0">
                <a:latin typeface="Agency FB" panose="020B0503020202020204" pitchFamily="34" charset="0"/>
                <a:hlinkClick r:id="rId3"/>
              </a:rPr>
              <a:t>secretary@fodsc.com</a:t>
            </a:r>
            <a:r>
              <a:rPr lang="en-GB" sz="2400" dirty="0">
                <a:latin typeface="Agency FB" panose="020B0503020202020204" pitchFamily="34" charset="0"/>
              </a:rPr>
              <a:t> 07866 979 378</a:t>
            </a:r>
          </a:p>
          <a:p>
            <a:endParaRPr lang="en-GB" sz="2400" dirty="0">
              <a:latin typeface="Agency FB" panose="020B0503020202020204" pitchFamily="34" charset="0"/>
            </a:endParaRPr>
          </a:p>
          <a:p>
            <a:r>
              <a:rPr lang="en-GB" sz="2400" dirty="0">
                <a:latin typeface="Agency FB" panose="020B0503020202020204" pitchFamily="34" charset="0"/>
              </a:rPr>
              <a:t>More information about the roles is available online </a:t>
            </a:r>
            <a:r>
              <a:rPr lang="en-GB" sz="2400" dirty="0">
                <a:latin typeface="Agency FB" panose="020B0503020202020204" pitchFamily="34" charset="0"/>
                <a:hlinkClick r:id="rId4"/>
              </a:rPr>
              <a:t>here</a:t>
            </a:r>
            <a:r>
              <a:rPr lang="en-GB" sz="2400" dirty="0">
                <a:latin typeface="Agency FB" panose="020B0503020202020204" pitchFamily="34" charset="0"/>
              </a:rPr>
              <a:t> in the Swim England library.</a:t>
            </a:r>
          </a:p>
        </p:txBody>
      </p:sp>
    </p:spTree>
    <p:extLst>
      <p:ext uri="{BB962C8B-B14F-4D97-AF65-F5344CB8AC3E}">
        <p14:creationId xmlns:p14="http://schemas.microsoft.com/office/powerpoint/2010/main" val="2441548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157</Words>
  <Application>Microsoft Office PowerPoint</Application>
  <PresentationFormat>A4 Paper (210x297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Lorna Farbowski</dc:creator>
  <cp:lastModifiedBy>Rebecca Rugman</cp:lastModifiedBy>
  <cp:revision>5</cp:revision>
  <dcterms:created xsi:type="dcterms:W3CDTF">2025-04-06T18:04:45Z</dcterms:created>
  <dcterms:modified xsi:type="dcterms:W3CDTF">2025-05-04T16:13:25Z</dcterms:modified>
</cp:coreProperties>
</file>